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5" r:id="rId3"/>
  </p:sldIdLst>
  <p:sldSz cx="6858000" cy="9144000" type="letter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0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3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5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9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4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42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6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58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5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5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9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B8A1C-8238-41B9-9787-C596D8B1442B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2322D-9124-4C8D-A4C4-DE06ECAE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8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828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938528"/>
            <a:ext cx="640080" cy="366674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67%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355080"/>
            <a:ext cx="64008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4%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3840478"/>
            <a:ext cx="1463040" cy="17758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1997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792856" y="168616"/>
            <a:ext cx="283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1997 Split December, then April and May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DC3B11-0239-C8D5-CA3E-0D931457F4D8}"/>
              </a:ext>
            </a:extLst>
          </p:cNvPr>
          <p:cNvSpPr/>
          <p:nvPr/>
        </p:nvSpPr>
        <p:spPr>
          <a:xfrm>
            <a:off x="2834640" y="1280160"/>
            <a:ext cx="640080" cy="658368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12%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C00E1-0CA5-F2B3-6102-1449D5D22A1E}"/>
              </a:ext>
            </a:extLst>
          </p:cNvPr>
          <p:cNvSpPr/>
          <p:nvPr/>
        </p:nvSpPr>
        <p:spPr>
          <a:xfrm>
            <a:off x="2834640" y="5605272"/>
            <a:ext cx="640080" cy="4754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9%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3B7699-C798-A0C1-7DF4-81B29A763EC5}"/>
              </a:ext>
            </a:extLst>
          </p:cNvPr>
          <p:cNvSpPr/>
          <p:nvPr/>
        </p:nvSpPr>
        <p:spPr>
          <a:xfrm>
            <a:off x="2834640" y="6080760"/>
            <a:ext cx="640080" cy="274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D14FA0-D6E7-1127-0C12-4081E1A71BC5}"/>
              </a:ext>
            </a:extLst>
          </p:cNvPr>
          <p:cNvCxnSpPr>
            <a:cxnSpLocks/>
          </p:cNvCxnSpPr>
          <p:nvPr/>
        </p:nvCxnSpPr>
        <p:spPr>
          <a:xfrm>
            <a:off x="1371600" y="4297678"/>
            <a:ext cx="1463040" cy="179032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7392B5-5202-C352-3D12-F941514D764F}"/>
              </a:ext>
            </a:extLst>
          </p:cNvPr>
          <p:cNvCxnSpPr>
            <a:cxnSpLocks/>
          </p:cNvCxnSpPr>
          <p:nvPr/>
        </p:nvCxnSpPr>
        <p:spPr>
          <a:xfrm>
            <a:off x="1371600" y="4754878"/>
            <a:ext cx="1463040" cy="160744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EFD66C-23E6-179E-C4D8-F2BDE66CC58E}"/>
              </a:ext>
            </a:extLst>
          </p:cNvPr>
          <p:cNvCxnSpPr>
            <a:cxnSpLocks/>
          </p:cNvCxnSpPr>
          <p:nvPr/>
        </p:nvCxnSpPr>
        <p:spPr>
          <a:xfrm flipV="1">
            <a:off x="1371600" y="1938528"/>
            <a:ext cx="1463040" cy="53035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0E68609-FEAD-8189-7939-05118A4C957F}"/>
              </a:ext>
            </a:extLst>
          </p:cNvPr>
          <p:cNvCxnSpPr>
            <a:cxnSpLocks/>
          </p:cNvCxnSpPr>
          <p:nvPr/>
        </p:nvCxnSpPr>
        <p:spPr>
          <a:xfrm flipV="1">
            <a:off x="1371600" y="1280160"/>
            <a:ext cx="1463040" cy="73151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55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005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280160"/>
            <a:ext cx="640080" cy="431596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78%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437376"/>
            <a:ext cx="640080" cy="1463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3840479"/>
            <a:ext cx="1463040" cy="176288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792856" y="168616"/>
            <a:ext cx="283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 Split December, then April and May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DC3B11-0239-C8D5-CA3E-0D931457F4D8}"/>
              </a:ext>
            </a:extLst>
          </p:cNvPr>
          <p:cNvSpPr/>
          <p:nvPr/>
        </p:nvSpPr>
        <p:spPr>
          <a:xfrm>
            <a:off x="2834640" y="1197864"/>
            <a:ext cx="640080" cy="82296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C00E1-0CA5-F2B3-6102-1449D5D22A1E}"/>
              </a:ext>
            </a:extLst>
          </p:cNvPr>
          <p:cNvSpPr/>
          <p:nvPr/>
        </p:nvSpPr>
        <p:spPr>
          <a:xfrm>
            <a:off x="2834640" y="5596128"/>
            <a:ext cx="640080" cy="576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3B7699-C798-A0C1-7DF4-81B29A763EC5}"/>
              </a:ext>
            </a:extLst>
          </p:cNvPr>
          <p:cNvSpPr/>
          <p:nvPr/>
        </p:nvSpPr>
        <p:spPr>
          <a:xfrm>
            <a:off x="2834640" y="6172200"/>
            <a:ext cx="640080" cy="2651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D14FA0-D6E7-1127-0C12-4081E1A71BC5}"/>
              </a:ext>
            </a:extLst>
          </p:cNvPr>
          <p:cNvCxnSpPr>
            <a:cxnSpLocks/>
          </p:cNvCxnSpPr>
          <p:nvPr/>
        </p:nvCxnSpPr>
        <p:spPr>
          <a:xfrm>
            <a:off x="1371600" y="4297679"/>
            <a:ext cx="1463040" cy="188175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7392B5-5202-C352-3D12-F941514D764F}"/>
              </a:ext>
            </a:extLst>
          </p:cNvPr>
          <p:cNvCxnSpPr>
            <a:cxnSpLocks/>
          </p:cNvCxnSpPr>
          <p:nvPr/>
        </p:nvCxnSpPr>
        <p:spPr>
          <a:xfrm>
            <a:off x="1371600" y="4754879"/>
            <a:ext cx="1463040" cy="168973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EFD66C-23E6-179E-C4D8-F2BDE66CC58E}"/>
              </a:ext>
            </a:extLst>
          </p:cNvPr>
          <p:cNvCxnSpPr>
            <a:cxnSpLocks/>
          </p:cNvCxnSpPr>
          <p:nvPr/>
        </p:nvCxnSpPr>
        <p:spPr>
          <a:xfrm flipV="1">
            <a:off x="1371600" y="1278059"/>
            <a:ext cx="1463040" cy="119082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0E68609-FEAD-8189-7939-05118A4C957F}"/>
              </a:ext>
            </a:extLst>
          </p:cNvPr>
          <p:cNvCxnSpPr>
            <a:cxnSpLocks/>
          </p:cNvCxnSpPr>
          <p:nvPr/>
        </p:nvCxnSpPr>
        <p:spPr>
          <a:xfrm flipV="1">
            <a:off x="1371600" y="1193862"/>
            <a:ext cx="1463040" cy="81781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AAEC784-9133-5814-7AB3-2CD923B8AC84}"/>
              </a:ext>
            </a:extLst>
          </p:cNvPr>
          <p:cNvCxnSpPr>
            <a:cxnSpLocks/>
          </p:cNvCxnSpPr>
          <p:nvPr/>
        </p:nvCxnSpPr>
        <p:spPr>
          <a:xfrm>
            <a:off x="3521393" y="1147572"/>
            <a:ext cx="365760" cy="1916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A0C6A5-3D68-006D-1FBB-BED7F30D822B}"/>
              </a:ext>
            </a:extLst>
          </p:cNvPr>
          <p:cNvCxnSpPr>
            <a:cxnSpLocks/>
          </p:cNvCxnSpPr>
          <p:nvPr/>
        </p:nvCxnSpPr>
        <p:spPr>
          <a:xfrm>
            <a:off x="3521393" y="1251389"/>
            <a:ext cx="365760" cy="1916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B0BB4AF-2AC5-CC1F-49D8-ADA79F2318BB}"/>
              </a:ext>
            </a:extLst>
          </p:cNvPr>
          <p:cNvSpPr txBox="1"/>
          <p:nvPr/>
        </p:nvSpPr>
        <p:spPr>
          <a:xfrm>
            <a:off x="3840481" y="974390"/>
            <a:ext cx="412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503A38F-956F-84E4-5269-298928F12F73}"/>
              </a:ext>
            </a:extLst>
          </p:cNvPr>
          <p:cNvSpPr txBox="1"/>
          <p:nvPr/>
        </p:nvSpPr>
        <p:spPr>
          <a:xfrm>
            <a:off x="3840480" y="1097280"/>
            <a:ext cx="412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1%</a:t>
            </a:r>
          </a:p>
        </p:txBody>
      </p:sp>
    </p:spTree>
    <p:extLst>
      <p:ext uri="{BB962C8B-B14F-4D97-AF65-F5344CB8AC3E}">
        <p14:creationId xmlns:p14="http://schemas.microsoft.com/office/powerpoint/2010/main" val="2382927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76</Words>
  <Application>Microsoft Office PowerPoint</Application>
  <PresentationFormat>Letter Paper (8.5x11 in)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Kanyuk, Sean</dc:creator>
  <cp:lastModifiedBy>Kanyuk, Sean</cp:lastModifiedBy>
  <cp:revision>1</cp:revision>
  <dcterms:created xsi:type="dcterms:W3CDTF">2024-04-11T19:20:08Z</dcterms:created>
  <dcterms:modified xsi:type="dcterms:W3CDTF">2024-04-11T19:22:32Z</dcterms:modified>
</cp:coreProperties>
</file>